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67" r:id="rId4"/>
    <p:sldId id="268" r:id="rId5"/>
    <p:sldId id="269" r:id="rId6"/>
    <p:sldId id="258" r:id="rId7"/>
    <p:sldId id="260" r:id="rId8"/>
    <p:sldId id="261" r:id="rId9"/>
    <p:sldId id="262" r:id="rId10"/>
    <p:sldId id="263" r:id="rId11"/>
    <p:sldId id="266" r:id="rId12"/>
  </p:sldIdLst>
  <p:sldSz cx="12188825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599" autoAdjust="0"/>
  </p:normalViewPr>
  <p:slideViewPr>
    <p:cSldViewPr>
      <p:cViewPr>
        <p:scale>
          <a:sx n="33" d="100"/>
          <a:sy n="33" d="100"/>
        </p:scale>
        <p:origin x="1410" y="95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3186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119837-5B71-4D44-BB01-DB0B084933C8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 rtlCol="0"/>
        <a:lstStyle/>
        <a:p>
          <a:pPr rtl="0"/>
          <a:endParaRPr lang="en-US"/>
        </a:p>
      </dgm:t>
    </dgm:pt>
    <dgm:pt modelId="{477D14C5-CED9-4CFC-B338-DFB0C8090B9F}">
      <dgm:prSet phldrT="[Text]"/>
      <dgm:spPr/>
      <dgm:t>
        <a:bodyPr rtlCol="0"/>
        <a:lstStyle/>
        <a:p>
          <a:pPr rtl="0"/>
          <a:r>
            <a:rPr lang="es-ES" noProof="0" dirty="0"/>
            <a:t>Grupo A</a:t>
          </a:r>
        </a:p>
      </dgm:t>
      <dgm:extLst/>
    </dgm:pt>
    <dgm:pt modelId="{92DFCBC7-BC14-4697-8ECD-BF0D5B1EDA3B}" type="parTrans" cxnId="{7D461F02-AB37-447A-AC6B-D31C4D2EC6A9}">
      <dgm:prSet/>
      <dgm:spPr/>
      <dgm:t>
        <a:bodyPr rtlCol="0"/>
        <a:lstStyle/>
        <a:p>
          <a:pPr rtl="0"/>
          <a:endParaRPr lang="en-US"/>
        </a:p>
      </dgm:t>
    </dgm:pt>
    <dgm:pt modelId="{87E3C0DB-7BEE-424E-8E11-B838D238D595}" type="sibTrans" cxnId="{7D461F02-AB37-447A-AC6B-D31C4D2EC6A9}">
      <dgm:prSet/>
      <dgm:spPr/>
      <dgm:t>
        <a:bodyPr rtlCol="0"/>
        <a:lstStyle/>
        <a:p>
          <a:pPr rtl="0"/>
          <a:endParaRPr lang="en-US"/>
        </a:p>
      </dgm:t>
    </dgm:pt>
    <dgm:pt modelId="{C111C18A-FD96-4E63-821A-54D70D8DC65F}">
      <dgm:prSet phldrT="[Text]"/>
      <dgm:spPr/>
      <dgm:t>
        <a:bodyPr rtlCol="0"/>
        <a:lstStyle/>
        <a:p>
          <a:pPr rtl="0"/>
          <a:r>
            <a:rPr lang="es-ES" noProof="0" dirty="0"/>
            <a:t>Tarea 1</a:t>
          </a:r>
        </a:p>
      </dgm:t>
    </dgm:pt>
    <dgm:pt modelId="{83BE74EF-FAB4-45A2-BBED-7CD5259AB210}" type="parTrans" cxnId="{FFD8B471-C98F-4DB5-8DE3-2AB7E896ADD5}">
      <dgm:prSet/>
      <dgm:spPr/>
      <dgm:t>
        <a:bodyPr rtlCol="0"/>
        <a:lstStyle/>
        <a:p>
          <a:pPr rtl="0"/>
          <a:endParaRPr lang="en-US"/>
        </a:p>
      </dgm:t>
    </dgm:pt>
    <dgm:pt modelId="{B4F34DE2-2DAE-4F88-8C78-BD8892EBF4FF}" type="sibTrans" cxnId="{FFD8B471-C98F-4DB5-8DE3-2AB7E896ADD5}">
      <dgm:prSet/>
      <dgm:spPr/>
      <dgm:t>
        <a:bodyPr rtlCol="0"/>
        <a:lstStyle/>
        <a:p>
          <a:pPr rtl="0"/>
          <a:endParaRPr lang="en-US"/>
        </a:p>
      </dgm:t>
    </dgm:pt>
    <dgm:pt modelId="{33EAD35F-38F2-4CB7-9A6D-B04FFD8A51FD}">
      <dgm:prSet phldrT="[Text]"/>
      <dgm:spPr/>
      <dgm:t>
        <a:bodyPr rtlCol="0"/>
        <a:lstStyle/>
        <a:p>
          <a:pPr rtl="0"/>
          <a:r>
            <a:rPr lang="es-ES" noProof="0" dirty="0"/>
            <a:t>Tarea 2</a:t>
          </a:r>
        </a:p>
      </dgm:t>
    </dgm:pt>
    <dgm:pt modelId="{81FE7DB1-4BFC-4407-80A9-E5514E94C61D}" type="parTrans" cxnId="{FAC3D40F-8E66-452D-9CA4-C2871F2D10EF}">
      <dgm:prSet/>
      <dgm:spPr/>
      <dgm:t>
        <a:bodyPr rtlCol="0"/>
        <a:lstStyle/>
        <a:p>
          <a:pPr rtl="0"/>
          <a:endParaRPr lang="en-US"/>
        </a:p>
      </dgm:t>
    </dgm:pt>
    <dgm:pt modelId="{4B66B839-1910-459B-92B2-14846EBA7A70}" type="sibTrans" cxnId="{FAC3D40F-8E66-452D-9CA4-C2871F2D10EF}">
      <dgm:prSet/>
      <dgm:spPr/>
      <dgm:t>
        <a:bodyPr rtlCol="0"/>
        <a:lstStyle/>
        <a:p>
          <a:pPr rtl="0"/>
          <a:endParaRPr lang="en-US"/>
        </a:p>
      </dgm:t>
    </dgm:pt>
    <dgm:pt modelId="{3C67E77D-62FA-499D-B5E6-E79A091C5267}">
      <dgm:prSet phldrT="[Text]"/>
      <dgm:spPr/>
      <dgm:t>
        <a:bodyPr rtlCol="0"/>
        <a:lstStyle/>
        <a:p>
          <a:pPr rtl="0"/>
          <a:r>
            <a:rPr lang="es-ES" noProof="0" dirty="0"/>
            <a:t>Grupo B</a:t>
          </a:r>
        </a:p>
      </dgm:t>
    </dgm:pt>
    <dgm:pt modelId="{5337D229-E330-4525-B0FA-14EC5A80604A}" type="parTrans" cxnId="{32AA6160-4426-4C4D-93AE-E2F474E37AD9}">
      <dgm:prSet/>
      <dgm:spPr/>
      <dgm:t>
        <a:bodyPr rtlCol="0"/>
        <a:lstStyle/>
        <a:p>
          <a:pPr rtl="0"/>
          <a:endParaRPr lang="en-US"/>
        </a:p>
      </dgm:t>
    </dgm:pt>
    <dgm:pt modelId="{C056AC5D-B04E-4376-A1CB-3EAB7BE5AF5B}" type="sibTrans" cxnId="{32AA6160-4426-4C4D-93AE-E2F474E37AD9}">
      <dgm:prSet/>
      <dgm:spPr/>
      <dgm:t>
        <a:bodyPr rtlCol="0"/>
        <a:lstStyle/>
        <a:p>
          <a:pPr rtl="0"/>
          <a:endParaRPr lang="en-US"/>
        </a:p>
      </dgm:t>
    </dgm:pt>
    <dgm:pt modelId="{D6510970-8F9C-4B45-A0F3-6ACB9AA76D40}">
      <dgm:prSet phldrT="[Text]"/>
      <dgm:spPr/>
      <dgm:t>
        <a:bodyPr rtlCol="0"/>
        <a:lstStyle/>
        <a:p>
          <a:pPr rtl="0"/>
          <a:r>
            <a:rPr lang="es-ES" noProof="0" dirty="0"/>
            <a:t>Tarea 1</a:t>
          </a:r>
        </a:p>
      </dgm:t>
    </dgm:pt>
    <dgm:pt modelId="{7A9FC291-2B6A-4475-8B09-917F9F09E3AB}" type="parTrans" cxnId="{C6E7222A-5F84-456A-9806-D51868FAF8A9}">
      <dgm:prSet/>
      <dgm:spPr/>
      <dgm:t>
        <a:bodyPr rtlCol="0"/>
        <a:lstStyle/>
        <a:p>
          <a:pPr rtl="0"/>
          <a:endParaRPr lang="en-US"/>
        </a:p>
      </dgm:t>
    </dgm:pt>
    <dgm:pt modelId="{4B87F32C-3630-48F2-9114-4262C0BEEA9E}" type="sibTrans" cxnId="{C6E7222A-5F84-456A-9806-D51868FAF8A9}">
      <dgm:prSet/>
      <dgm:spPr/>
      <dgm:t>
        <a:bodyPr rtlCol="0"/>
        <a:lstStyle/>
        <a:p>
          <a:pPr rtl="0"/>
          <a:endParaRPr lang="en-US"/>
        </a:p>
      </dgm:t>
    </dgm:pt>
    <dgm:pt modelId="{709ED9DC-E391-4C6C-B788-93F1C2EFB6FD}">
      <dgm:prSet phldrT="[Text]"/>
      <dgm:spPr/>
      <dgm:t>
        <a:bodyPr rtlCol="0"/>
        <a:lstStyle/>
        <a:p>
          <a:pPr rtl="0"/>
          <a:r>
            <a:rPr lang="es-ES" noProof="0" dirty="0"/>
            <a:t>Tarea 2</a:t>
          </a:r>
        </a:p>
      </dgm:t>
    </dgm:pt>
    <dgm:pt modelId="{B5FA6CF0-E0A0-46A0-93C9-B722B31A8A9C}" type="parTrans" cxnId="{78E3C3B3-FD19-41A6-A9CC-BB3375A6FF81}">
      <dgm:prSet/>
      <dgm:spPr/>
      <dgm:t>
        <a:bodyPr rtlCol="0"/>
        <a:lstStyle/>
        <a:p>
          <a:pPr rtl="0"/>
          <a:endParaRPr lang="en-US"/>
        </a:p>
      </dgm:t>
    </dgm:pt>
    <dgm:pt modelId="{F3C03C29-D7FF-4D61-8D75-8B75B2F589EC}" type="sibTrans" cxnId="{78E3C3B3-FD19-41A6-A9CC-BB3375A6FF81}">
      <dgm:prSet/>
      <dgm:spPr/>
      <dgm:t>
        <a:bodyPr rtlCol="0"/>
        <a:lstStyle/>
        <a:p>
          <a:pPr rtl="0"/>
          <a:endParaRPr lang="en-US"/>
        </a:p>
      </dgm:t>
    </dgm:pt>
    <dgm:pt modelId="{CC6B7442-0B72-4EF2-9F13-1325B51AFF9F}">
      <dgm:prSet phldrT="[Text]"/>
      <dgm:spPr/>
      <dgm:t>
        <a:bodyPr rtlCol="0"/>
        <a:lstStyle/>
        <a:p>
          <a:pPr rtl="0"/>
          <a:r>
            <a:rPr lang="es-ES" noProof="0" dirty="0"/>
            <a:t>Grupo C</a:t>
          </a:r>
        </a:p>
      </dgm:t>
    </dgm:pt>
    <dgm:pt modelId="{E3D139E0-5DC2-4F8E-9F8F-B3F0EBCD4689}" type="parTrans" cxnId="{102D6D4D-90C9-40F4-A001-35DCC329B127}">
      <dgm:prSet/>
      <dgm:spPr/>
      <dgm:t>
        <a:bodyPr rtlCol="0"/>
        <a:lstStyle/>
        <a:p>
          <a:pPr rtl="0"/>
          <a:endParaRPr lang="en-US"/>
        </a:p>
      </dgm:t>
    </dgm:pt>
    <dgm:pt modelId="{FF80E1BA-0D6F-4EE8-9640-892A5897DBCD}" type="sibTrans" cxnId="{102D6D4D-90C9-40F4-A001-35DCC329B127}">
      <dgm:prSet/>
      <dgm:spPr/>
      <dgm:t>
        <a:bodyPr rtlCol="0"/>
        <a:lstStyle/>
        <a:p>
          <a:pPr rtl="0"/>
          <a:endParaRPr lang="en-US"/>
        </a:p>
      </dgm:t>
    </dgm:pt>
    <dgm:pt modelId="{FE0A3CAE-D039-42F2-AF12-1E6F6793A633}">
      <dgm:prSet phldrT="[Text]"/>
      <dgm:spPr/>
      <dgm:t>
        <a:bodyPr rtlCol="0"/>
        <a:lstStyle/>
        <a:p>
          <a:pPr rtl="0"/>
          <a:r>
            <a:rPr lang="es-ES" noProof="0" dirty="0"/>
            <a:t>Tarea 1</a:t>
          </a:r>
        </a:p>
      </dgm:t>
    </dgm:pt>
    <dgm:pt modelId="{7E2ED2D1-AFF4-4DED-BB53-30A310825CE2}" type="parTrans" cxnId="{A6FB3C49-AB75-4315-BB6B-886AA454F16F}">
      <dgm:prSet/>
      <dgm:spPr/>
      <dgm:t>
        <a:bodyPr rtlCol="0"/>
        <a:lstStyle/>
        <a:p>
          <a:pPr rtl="0"/>
          <a:endParaRPr lang="en-US"/>
        </a:p>
      </dgm:t>
    </dgm:pt>
    <dgm:pt modelId="{417BDEF2-191B-4000-BDE8-D3D22A51FCF3}" type="sibTrans" cxnId="{A6FB3C49-AB75-4315-BB6B-886AA454F16F}">
      <dgm:prSet/>
      <dgm:spPr/>
      <dgm:t>
        <a:bodyPr rtlCol="0"/>
        <a:lstStyle/>
        <a:p>
          <a:pPr rtl="0"/>
          <a:endParaRPr lang="en-US"/>
        </a:p>
      </dgm:t>
    </dgm:pt>
    <dgm:pt modelId="{ED5DCCC5-BCA8-4491-AA37-BAF153ECA184}" type="pres">
      <dgm:prSet presAssocID="{90119837-5B71-4D44-BB01-DB0B084933C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A9DD881E-A532-414B-870C-8ADE2076F78C}" type="pres">
      <dgm:prSet presAssocID="{477D14C5-CED9-4CFC-B338-DFB0C8090B9F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D5F6E02-AD43-4E7A-935B-DDF5D6C74800}" type="pres">
      <dgm:prSet presAssocID="{477D14C5-CED9-4CFC-B338-DFB0C8090B9F}" presName="childText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81203336-F3DE-4B3A-BCF4-0F68C23AC2BB}" type="pres">
      <dgm:prSet presAssocID="{3C67E77D-62FA-499D-B5E6-E79A091C5267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82956A5-ADC8-4959-B856-589B9D9B9635}" type="pres">
      <dgm:prSet presAssocID="{3C67E77D-62FA-499D-B5E6-E79A091C5267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64CB5D5-837D-47FC-9E42-A26D800BC695}" type="pres">
      <dgm:prSet presAssocID="{CC6B7442-0B72-4EF2-9F13-1325B51AFF9F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08B7B17B-8600-44B0-B235-389E5D71D804}" type="pres">
      <dgm:prSet presAssocID="{CC6B7442-0B72-4EF2-9F13-1325B51AFF9F}" presName="childText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87AD0085-41E8-4E29-BBED-9D1036577237}" type="presOf" srcId="{C111C18A-FD96-4E63-821A-54D70D8DC65F}" destId="{CD5F6E02-AD43-4E7A-935B-DDF5D6C74800}" srcOrd="0" destOrd="0" presId="urn:microsoft.com/office/officeart/2005/8/layout/vList2"/>
    <dgm:cxn modelId="{A677E445-9D5B-4C26-A5C5-42BF01249F61}" type="presOf" srcId="{709ED9DC-E391-4C6C-B788-93F1C2EFB6FD}" destId="{782956A5-ADC8-4959-B856-589B9D9B9635}" srcOrd="0" destOrd="1" presId="urn:microsoft.com/office/officeart/2005/8/layout/vList2"/>
    <dgm:cxn modelId="{FFD8B471-C98F-4DB5-8DE3-2AB7E896ADD5}" srcId="{477D14C5-CED9-4CFC-B338-DFB0C8090B9F}" destId="{C111C18A-FD96-4E63-821A-54D70D8DC65F}" srcOrd="0" destOrd="0" parTransId="{83BE74EF-FAB4-45A2-BBED-7CD5259AB210}" sibTransId="{B4F34DE2-2DAE-4F88-8C78-BD8892EBF4FF}"/>
    <dgm:cxn modelId="{85B80D8C-EBB2-4A80-BB6C-93E30B69F4BB}" type="presOf" srcId="{33EAD35F-38F2-4CB7-9A6D-B04FFD8A51FD}" destId="{CD5F6E02-AD43-4E7A-935B-DDF5D6C74800}" srcOrd="0" destOrd="1" presId="urn:microsoft.com/office/officeart/2005/8/layout/vList2"/>
    <dgm:cxn modelId="{7D461F02-AB37-447A-AC6B-D31C4D2EC6A9}" srcId="{90119837-5B71-4D44-BB01-DB0B084933C8}" destId="{477D14C5-CED9-4CFC-B338-DFB0C8090B9F}" srcOrd="0" destOrd="0" parTransId="{92DFCBC7-BC14-4697-8ECD-BF0D5B1EDA3B}" sibTransId="{87E3C0DB-7BEE-424E-8E11-B838D238D595}"/>
    <dgm:cxn modelId="{32AA6160-4426-4C4D-93AE-E2F474E37AD9}" srcId="{90119837-5B71-4D44-BB01-DB0B084933C8}" destId="{3C67E77D-62FA-499D-B5E6-E79A091C5267}" srcOrd="1" destOrd="0" parTransId="{5337D229-E330-4525-B0FA-14EC5A80604A}" sibTransId="{C056AC5D-B04E-4376-A1CB-3EAB7BE5AF5B}"/>
    <dgm:cxn modelId="{AB09493F-37CB-481D-BE1C-7A521AC3963B}" type="presOf" srcId="{477D14C5-CED9-4CFC-B338-DFB0C8090B9F}" destId="{A9DD881E-A532-414B-870C-8ADE2076F78C}" srcOrd="0" destOrd="0" presId="urn:microsoft.com/office/officeart/2005/8/layout/vList2"/>
    <dgm:cxn modelId="{A6FB3C49-AB75-4315-BB6B-886AA454F16F}" srcId="{CC6B7442-0B72-4EF2-9F13-1325B51AFF9F}" destId="{FE0A3CAE-D039-42F2-AF12-1E6F6793A633}" srcOrd="0" destOrd="0" parTransId="{7E2ED2D1-AFF4-4DED-BB53-30A310825CE2}" sibTransId="{417BDEF2-191B-4000-BDE8-D3D22A51FCF3}"/>
    <dgm:cxn modelId="{78E3C3B3-FD19-41A6-A9CC-BB3375A6FF81}" srcId="{3C67E77D-62FA-499D-B5E6-E79A091C5267}" destId="{709ED9DC-E391-4C6C-B788-93F1C2EFB6FD}" srcOrd="1" destOrd="0" parTransId="{B5FA6CF0-E0A0-46A0-93C9-B722B31A8A9C}" sibTransId="{F3C03C29-D7FF-4D61-8D75-8B75B2F589EC}"/>
    <dgm:cxn modelId="{DC6E05B4-83E9-4C3F-9822-9E1D41C41D9E}" type="presOf" srcId="{CC6B7442-0B72-4EF2-9F13-1325B51AFF9F}" destId="{D64CB5D5-837D-47FC-9E42-A26D800BC695}" srcOrd="0" destOrd="0" presId="urn:microsoft.com/office/officeart/2005/8/layout/vList2"/>
    <dgm:cxn modelId="{FAC3D40F-8E66-452D-9CA4-C2871F2D10EF}" srcId="{477D14C5-CED9-4CFC-B338-DFB0C8090B9F}" destId="{33EAD35F-38F2-4CB7-9A6D-B04FFD8A51FD}" srcOrd="1" destOrd="0" parTransId="{81FE7DB1-4BFC-4407-80A9-E5514E94C61D}" sibTransId="{4B66B839-1910-459B-92B2-14846EBA7A70}"/>
    <dgm:cxn modelId="{C6E7222A-5F84-456A-9806-D51868FAF8A9}" srcId="{3C67E77D-62FA-499D-B5E6-E79A091C5267}" destId="{D6510970-8F9C-4B45-A0F3-6ACB9AA76D40}" srcOrd="0" destOrd="0" parTransId="{7A9FC291-2B6A-4475-8B09-917F9F09E3AB}" sibTransId="{4B87F32C-3630-48F2-9114-4262C0BEEA9E}"/>
    <dgm:cxn modelId="{102D6D4D-90C9-40F4-A001-35DCC329B127}" srcId="{90119837-5B71-4D44-BB01-DB0B084933C8}" destId="{CC6B7442-0B72-4EF2-9F13-1325B51AFF9F}" srcOrd="2" destOrd="0" parTransId="{E3D139E0-5DC2-4F8E-9F8F-B3F0EBCD4689}" sibTransId="{FF80E1BA-0D6F-4EE8-9640-892A5897DBCD}"/>
    <dgm:cxn modelId="{E2EE33AC-3CDB-41AB-99D0-EE89822B0377}" type="presOf" srcId="{90119837-5B71-4D44-BB01-DB0B084933C8}" destId="{ED5DCCC5-BCA8-4491-AA37-BAF153ECA184}" srcOrd="0" destOrd="0" presId="urn:microsoft.com/office/officeart/2005/8/layout/vList2"/>
    <dgm:cxn modelId="{44946EF3-425E-42C8-A6FB-ABA83804B586}" type="presOf" srcId="{D6510970-8F9C-4B45-A0F3-6ACB9AA76D40}" destId="{782956A5-ADC8-4959-B856-589B9D9B9635}" srcOrd="0" destOrd="0" presId="urn:microsoft.com/office/officeart/2005/8/layout/vList2"/>
    <dgm:cxn modelId="{F3770B74-60B7-438A-9C14-87FF95D04624}" type="presOf" srcId="{FE0A3CAE-D039-42F2-AF12-1E6F6793A633}" destId="{08B7B17B-8600-44B0-B235-389E5D71D804}" srcOrd="0" destOrd="0" presId="urn:microsoft.com/office/officeart/2005/8/layout/vList2"/>
    <dgm:cxn modelId="{80D369CF-62F1-4541-AEE2-AB29E5A204FB}" type="presOf" srcId="{3C67E77D-62FA-499D-B5E6-E79A091C5267}" destId="{81203336-F3DE-4B3A-BCF4-0F68C23AC2BB}" srcOrd="0" destOrd="0" presId="urn:microsoft.com/office/officeart/2005/8/layout/vList2"/>
    <dgm:cxn modelId="{8ED8745E-70AE-4940-BBB9-FB6376BDA0D9}" type="presParOf" srcId="{ED5DCCC5-BCA8-4491-AA37-BAF153ECA184}" destId="{A9DD881E-A532-414B-870C-8ADE2076F78C}" srcOrd="0" destOrd="0" presId="urn:microsoft.com/office/officeart/2005/8/layout/vList2"/>
    <dgm:cxn modelId="{31CF7A1A-6E4D-4D10-861C-4FF0D37EB7F8}" type="presParOf" srcId="{ED5DCCC5-BCA8-4491-AA37-BAF153ECA184}" destId="{CD5F6E02-AD43-4E7A-935B-DDF5D6C74800}" srcOrd="1" destOrd="0" presId="urn:microsoft.com/office/officeart/2005/8/layout/vList2"/>
    <dgm:cxn modelId="{9126909B-F016-45D1-8092-6C3135AB4C8A}" type="presParOf" srcId="{ED5DCCC5-BCA8-4491-AA37-BAF153ECA184}" destId="{81203336-F3DE-4B3A-BCF4-0F68C23AC2BB}" srcOrd="2" destOrd="0" presId="urn:microsoft.com/office/officeart/2005/8/layout/vList2"/>
    <dgm:cxn modelId="{730D2F2D-B4CA-4D4B-834E-CF6050C80AD0}" type="presParOf" srcId="{ED5DCCC5-BCA8-4491-AA37-BAF153ECA184}" destId="{782956A5-ADC8-4959-B856-589B9D9B9635}" srcOrd="3" destOrd="0" presId="urn:microsoft.com/office/officeart/2005/8/layout/vList2"/>
    <dgm:cxn modelId="{4902803D-CBF9-4D0B-9ABD-A3F2B1110870}" type="presParOf" srcId="{ED5DCCC5-BCA8-4491-AA37-BAF153ECA184}" destId="{D64CB5D5-837D-47FC-9E42-A26D800BC695}" srcOrd="4" destOrd="0" presId="urn:microsoft.com/office/officeart/2005/8/layout/vList2"/>
    <dgm:cxn modelId="{23FA2328-0584-487D-931D-ED8370AFC6E0}" type="presParOf" srcId="{ED5DCCC5-BCA8-4491-AA37-BAF153ECA184}" destId="{08B7B17B-8600-44B0-B235-389E5D71D80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2446EEE-9F74-414C-8CF3-76F72C6C9CBB}" type="datetime1">
              <a:rPr lang="es-ES" smtClean="0"/>
              <a:t>05/10/2017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50423A-8BCE-448E-A97B-03A88B2B12C1}" type="slidenum">
              <a:rPr lang="es-ES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48FC2AD-8B93-45A4-8827-85E82B2F4F55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F2A70B-78F2-4DCF-B53B-C990D2FAFB8A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19586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832311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90819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5677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92441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89566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96668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362123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844592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87366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5677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 rtlCol="0">
            <a:noAutofit/>
          </a:bodyPr>
          <a:lstStyle>
            <a:lvl1pPr rtl="0">
              <a:defRPr sz="54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256" name="línea" descr="Gráfico de líneas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orma libre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8" name="Forma libre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9" name="Forma libre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0" name="Forma libre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1" name="Forma libre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2" name="Forma libre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3" name="Forma libre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4" name="Forma libre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5" name="Forma libre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6" name="Forma libre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7" name="Forma libre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8" name="Forma libre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9" name="Forma libre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0" name="Forma libre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1" name="Forma libre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2" name="Forma libre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3" name="Forma libre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4" name="Forma libre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5" name="Forma libre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6" name="Forma libre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7" name="Forma libre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8" name="Forma libre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9" name="Forma libre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0" name="Forma libre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1" name="Forma libre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2" name="Forma libre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3" name="Forma libre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4" name="Forma libre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5" name="Forma libre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6" name="Forma libre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7" name="Forma libre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8" name="Forma libre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9" name="Forma libre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0" name="Forma libre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1" name="Forma libre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2" name="Forma libre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3" name="Forma libre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4" name="Forma libre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5" name="Forma libre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6" name="Forma libre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7" name="Forma libre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8" name="Forma libre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9" name="Forma libre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0" name="Forma libre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1" name="Forma libre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2" name="Forma libre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3" name="Forma libre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4" name="Forma libre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5" name="Forma libre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6" name="Forma libre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7" name="Forma libre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8" name="Forma libre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9" name="Forma libre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0" name="Forma libre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1" name="Forma libre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2" name="Forma libre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3" name="Forma libre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4" name="Forma libre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5" name="Forma libre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6" name="Forma libre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7" name="Forma libre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8" name="Forma libre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9" name="Forma libre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0" name="Forma libre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1" name="Forma libre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2" name="Forma libre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3" name="Forma libre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4" name="Forma libre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5" name="Forma libre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6" name="Forma libre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7" name="Forma libre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8" name="Forma libre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9" name="Forma libre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0" name="Forma libre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1" name="Forma libre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2" name="Forma libre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3" name="Forma libre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4" name="Forma libre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5" name="Forma libre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6" name="Forma libre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7" name="Forma libre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8" name="Forma libre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9" name="Forma libre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0" name="Forma libre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1" name="Forma libre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2" name="Forma libre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3" name="Forma libre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4" name="Forma libre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5" name="Forma libre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6" name="Forma libre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7" name="Forma libre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8" name="Forma libre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9" name="Forma libre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0" name="Forma libre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1" name="Forma libre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2" name="Forma libre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3" name="Forma libre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4" name="Forma libre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5" name="Forma libre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6" name="Forma libre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7" name="Forma libre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8" name="Forma libre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9" name="Forma libre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0" name="Forma libre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1" name="Forma libre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2" name="Forma libre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3" name="Forma libre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4" name="Forma libre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5" name="Forma libre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6" name="Forma libre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7" name="Forma libre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8" name="Forma libre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9" name="Forma libre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0" name="Forma libre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1" name="Forma libre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2" name="Forma libre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3" name="Forma libre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4" name="Forma libre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5" name="Forma libre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6" name="Forma libre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7" name="Forma libre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8" name="Forma libre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9" name="Forma libre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noProof="0" smtClean="0"/>
              <a:t>Haga clic para modificar el estilo de subtítulo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7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orma libre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9" name="Forma libre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0" name="Forma libre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22E2A2-B648-4842-9ED5-8E4D1828D625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7" name="línea" descr="Gráfico de líneas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9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0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 rtlCol="0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6AB9F2-CD8F-42EB-A63E-2B03D1B74C56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67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ACC39B-F8AD-4C56-AD8F-A56798AE1A49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rtlCol="0" anchor="b">
            <a:noAutofit/>
          </a:bodyPr>
          <a:lstStyle>
            <a:lvl1pPr algn="l" rtl="0">
              <a:defRPr sz="4400" b="0" cap="none" baseline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255" name="línea" descr="Gráfico de líneas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orma libre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7" name="Forma libre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8" name="Forma libre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9" name="Forma libre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0" name="Forma libre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1" name="Forma libre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2" name="Forma libre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3" name="Forma libre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4" name="Forma libre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5" name="Forma libre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6" name="Forma libre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7" name="Forma libre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8" name="Forma libre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9" name="Forma libre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0" name="Forma libre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1" name="Forma libre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2" name="Forma libre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3" name="Forma libre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4" name="Forma libre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5" name="Forma libre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6" name="Forma libre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7" name="Forma libre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8" name="Forma libre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9" name="Forma libre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0" name="Forma libre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1" name="Forma libre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2" name="Forma libre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3" name="Forma libre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4" name="Forma libre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5" name="Forma libre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6" name="Forma libre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7" name="Forma libre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8" name="Forma libre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9" name="Forma libre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0" name="Forma libre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1" name="Forma libre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2" name="Forma libre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3" name="Forma libre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4" name="Forma libre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5" name="Forma libre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6" name="Forma libre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7" name="Forma libre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8" name="Forma libre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9" name="Forma libre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0" name="Forma libre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1" name="Forma libre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2" name="Forma libre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3" name="Forma libre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4" name="Forma libre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5" name="Forma libre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6" name="Forma libre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7" name="Forma libre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8" name="Forma libre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9" name="Forma libre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0" name="Forma libre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1" name="Forma libre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2" name="Forma libre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3" name="Forma libre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4" name="Forma libre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5" name="Forma libre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6" name="Forma libre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7" name="Forma libre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8" name="Forma libre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9" name="Forma libre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0" name="Forma libre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1" name="Forma libre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2" name="Forma libre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3" name="Forma libre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4" name="Forma libre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5" name="Forma libre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6" name="Forma libre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7" name="Forma libre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8" name="Forma libre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9" name="Forma libre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0" name="Forma libre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1" name="Forma libre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2" name="Forma libre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3" name="Forma libre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4" name="Forma libre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5" name="Forma libre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6" name="Forma libre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7" name="Forma libre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8" name="Forma libre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9" name="Forma libre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0" name="Forma libre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1" name="Forma libre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2" name="Forma libre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3" name="Forma libre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4" name="Forma libre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5" name="Forma libre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6" name="Forma libre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7" name="Forma libre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8" name="Forma libre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9" name="Forma libre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0" name="Forma libre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1" name="Forma libre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2" name="Forma libre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3" name="Forma libre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4" name="Forma libre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5" name="Forma libre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6" name="Forma libre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7" name="Forma libre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8" name="Forma libre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9" name="Forma libre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0" name="Forma libre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1" name="Forma libre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2" name="Forma libre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3" name="Forma libre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4" name="Forma libre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5" name="Forma libre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6" name="Forma libre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7" name="Forma libre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8" name="Forma libre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9" name="Forma libre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0" name="Forma libre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1" name="Forma libre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2" name="Forma libre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3" name="Forma libre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4" name="Forma libre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5" name="Forma libre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6" name="Forma libre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7" name="Forma libre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8" name="Forma libre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A5F5A5-C1AF-4E1F-BBE9-77A0324E6A16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58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0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1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BAF46A-8BB1-4F24-A11E-0306615E93F5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60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orma libre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3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4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829AD9-EA14-4AE8-BB2F-1A8BF56A3E5B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  <p:sp>
        <p:nvSpPr>
          <p:cNvPr id="85" name="Marcador de posición de contenido 3"/>
          <p:cNvSpPr>
            <a:spLocks noGrp="1"/>
          </p:cNvSpPr>
          <p:nvPr>
            <p:ph sz="half" idx="13"/>
          </p:nvPr>
        </p:nvSpPr>
        <p:spPr>
          <a:xfrm>
            <a:off x="6246812" y="2819400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56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8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9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0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1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96EFD6-A265-4329-83FB-237234CCC851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EEC8E5-6135-4EEA-A5FA-4E382F0E51FD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 rtl="0">
              <a:defRPr sz="3200" b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grpSp>
        <p:nvGrpSpPr>
          <p:cNvPr id="615" name="marco" descr="Gráfico de cuadro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upo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upo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orma libre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orma libre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orma libre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upo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orma libre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orma libre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orma libre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upo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upo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orma libre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orma libre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orma libre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upo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orma libre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orma libre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orma libre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AA01AB-145F-4AE5-A1D5-362BC05CA7CC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 rtl="0">
              <a:defRPr sz="3200" b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 descr="Marcador de posición vacío para agregar una imagen. Haga clic en el marcador de posición y seleccione la imagen que quiera agregar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grpSp>
        <p:nvGrpSpPr>
          <p:cNvPr id="614" name="marco" descr="Gráfico de cuadro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upo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upo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orma libre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Forma libre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orma libre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upo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orma libre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Forma libre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orma libre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upo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upo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orma libre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Forma libre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orma libre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upo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orma libre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Forma libre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orma libre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orma libre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orma libre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orma libre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orma libre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orma libre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orma libre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orma libre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orma libre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orma libre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orma libre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orma libre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orma libre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orma libre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orma libre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orma libre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orma libre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orma libre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orma libre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orma libre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orma libre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orma libre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orma libre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orma libre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orma libre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orma libre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orma libre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orma libre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orma libre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orma libre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orma libre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orma libre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orma libre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orma libre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orma libre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orma libre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orma libre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orma libre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orma libre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orma libre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orma libre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orma libre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orma libre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orma libre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orma libre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orma libre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orma libre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orma libre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orma libre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orma libre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orma libre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orma libre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orma libre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orma libre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orma libre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orma libre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orma libre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orma libre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orma libre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orma libre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orma libre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orma libre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orma libre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orma libre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orma libre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orma libre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orma libre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orma libre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orma libre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orma libre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orma libre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orma libre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D16348-E405-42B1-89B5-964AA77FE073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dirty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EA5BF5C-F4C1-4C94-BD5F-F847F8EB8117}" type="datetime1">
              <a:rPr lang="es-ES" noProof="0" smtClean="0"/>
              <a:t>05/10/2017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5BA54BD-C84D-46CE-8B72-31BFB26ABA43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ES" dirty="0"/>
              <a:t>Diseño del título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 dirty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Agregar un título de diapositiva (4)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/>
          </a:bodyPr>
          <a:lstStyle/>
          <a:p>
            <a:pPr rtl="0"/>
            <a:endParaRPr lang="es-ES" dirty="0"/>
          </a:p>
        </p:txBody>
      </p:sp>
      <p:sp>
        <p:nvSpPr>
          <p:cNvPr id="6" name="Marcador de posición de contenido 5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9730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Agregar un título de diapositiva (5)</a:t>
            </a:r>
          </a:p>
        </p:txBody>
      </p:sp>
      <p:sp>
        <p:nvSpPr>
          <p:cNvPr id="6" name="Marcador de posición de imagen 5" descr="Marcador de posición vacío para agregar una imagen. Haga clic en el marcador de posición y seleccione la imagen que desee agregar."/>
          <p:cNvSpPr>
            <a:spLocks noGrp="1"/>
          </p:cNvSpPr>
          <p:nvPr>
            <p:ph type="pic" idx="1"/>
          </p:nvPr>
        </p:nvSpPr>
        <p:spPr/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095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bg1">
                <a:shade val="12000"/>
                <a:satMod val="240000"/>
              </a:schemeClr>
              <a:schemeClr val="bg1">
                <a:tint val="6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s-CL" dirty="0" smtClean="0"/>
              <a:t>Portada</a:t>
            </a:r>
            <a:endParaRPr lang="es-ES" dirty="0"/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2131" y="1394474"/>
            <a:ext cx="9314281" cy="528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s-ES"/>
              <a:t>Diseño de título y contenido con gráfico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010" y="1401642"/>
            <a:ext cx="9289032" cy="527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Diseño de dos objetos con tabla</a:t>
            </a:r>
          </a:p>
        </p:txBody>
      </p:sp>
      <p:sp>
        <p:nvSpPr>
          <p:cNvPr id="5" name="Marcador de posición de contenido 4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es-ES" dirty="0"/>
              <a:t>Primera viñeta aquí</a:t>
            </a:r>
          </a:p>
          <a:p>
            <a:pPr rtl="0"/>
            <a:r>
              <a:rPr lang="es-ES" dirty="0"/>
              <a:t>Segunda viñeta aquí</a:t>
            </a:r>
          </a:p>
          <a:p>
            <a:pPr rtl="0"/>
            <a:r>
              <a:rPr lang="es-ES" dirty="0"/>
              <a:t>Tercera viñeta aquí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73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Diseño de dos objetos con SmartArt</a:t>
            </a:r>
          </a:p>
        </p:txBody>
      </p:sp>
      <p:graphicFrame>
        <p:nvGraphicFramePr>
          <p:cNvPr id="4" name="Marcador de posición de contenido 3" descr="Lista vertical de viñetas en la que se muestran 3 grupos organizados uno debajo del otro con viñetas presentes en cada grupo.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986780955"/>
              </p:ext>
            </p:extLst>
          </p:nvPr>
        </p:nvGraphicFramePr>
        <p:xfrm>
          <a:off x="1522413" y="1905000"/>
          <a:ext cx="4419600" cy="4267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Marcador de posición de contenido 5"/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r>
              <a:rPr lang="es-ES" dirty="0"/>
              <a:t>Primera viñeta aquí</a:t>
            </a:r>
          </a:p>
          <a:p>
            <a:pPr rtl="0"/>
            <a:r>
              <a:rPr lang="es-ES" dirty="0"/>
              <a:t>Segunda viñeta aquí</a:t>
            </a:r>
          </a:p>
          <a:p>
            <a:pPr rtl="0"/>
            <a:r>
              <a:rPr lang="es-ES" dirty="0"/>
              <a:t>Tercera viñeta aquí</a:t>
            </a:r>
          </a:p>
        </p:txBody>
      </p:sp>
    </p:spTree>
    <p:extLst>
      <p:ext uri="{BB962C8B-B14F-4D97-AF65-F5344CB8AC3E}">
        <p14:creationId xmlns:p14="http://schemas.microsoft.com/office/powerpoint/2010/main" val="198955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Agregar un título de diapositiva (1)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4775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Agregar un título de diapositiva (2)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/>
        <p:txBody>
          <a:bodyPr rtlCol="0">
            <a:normAutofit/>
          </a:bodyPr>
          <a:lstStyle/>
          <a:p>
            <a:pPr rtl="0"/>
            <a:endParaRPr lang="es-ES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294967295"/>
          </p:nvPr>
        </p:nvSpPr>
        <p:spPr>
          <a:xfrm>
            <a:off x="6249860" y="2819399"/>
            <a:ext cx="4416552" cy="3352801"/>
          </a:xfrm>
        </p:spPr>
        <p:txBody>
          <a:bodyPr rtlCol="0">
            <a:normAutofit/>
          </a:bodyPr>
          <a:lstStyle/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3515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Agregar un título de diapositiva (3)</a:t>
            </a:r>
          </a:p>
        </p:txBody>
      </p:sp>
    </p:spTree>
    <p:extLst>
      <p:ext uri="{BB962C8B-B14F-4D97-AF65-F5344CB8AC3E}">
        <p14:creationId xmlns:p14="http://schemas.microsoft.com/office/powerpoint/2010/main" val="221589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502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 16 x 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29500_TF02804846_TF02804846" id="{65FD6923-A55A-4D8A-AB6E-792F5126A260}" vid="{862C69AA-365A-4DD1-97BC-168A1699736E}"/>
    </a:ext>
  </a:extLst>
</a:theme>
</file>

<file path=ppt/theme/theme2.xml><?xml version="1.0" encoding="utf-8"?>
<a:theme xmlns:a="http://schemas.openxmlformats.org/drawingml/2006/main" name="Tema d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pizarra para el ámbito educativo (panorámica)</Template>
  <TotalTime>35</TotalTime>
  <Words>109</Words>
  <Application>Microsoft Office PowerPoint</Application>
  <PresentationFormat>Personalizado</PresentationFormat>
  <Paragraphs>36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Consolas</vt:lpstr>
      <vt:lpstr>Corbel</vt:lpstr>
      <vt:lpstr>Pizarra 16 x 9</vt:lpstr>
      <vt:lpstr>Diseño del título</vt:lpstr>
      <vt:lpstr>Portada</vt:lpstr>
      <vt:lpstr>Diseño de título y contenido con gráfico</vt:lpstr>
      <vt:lpstr>Diseño de dos objetos con tabla</vt:lpstr>
      <vt:lpstr>Diseño de dos objetos con SmartArt</vt:lpstr>
      <vt:lpstr>Agregar un título de diapositiva (1)</vt:lpstr>
      <vt:lpstr>Agregar un título de diapositiva (2)</vt:lpstr>
      <vt:lpstr>Agregar un título de diapositiva (3)</vt:lpstr>
      <vt:lpstr>Presentación de PowerPoint</vt:lpstr>
      <vt:lpstr>Agregar un título de diapositiva (4)</vt:lpstr>
      <vt:lpstr>Agregar un título de diapositiva (5)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del título</dc:title>
  <dc:creator>admin</dc:creator>
  <cp:lastModifiedBy>admin</cp:lastModifiedBy>
  <cp:revision>3</cp:revision>
  <dcterms:created xsi:type="dcterms:W3CDTF">2017-10-06T00:53:30Z</dcterms:created>
  <dcterms:modified xsi:type="dcterms:W3CDTF">2017-10-06T01:29:28Z</dcterms:modified>
</cp:coreProperties>
</file>

<file path=docProps/thumbnail.jpeg>
</file>